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3" r:id="rId5"/>
    <p:sldId id="259" r:id="rId6"/>
    <p:sldId id="260" r:id="rId7"/>
    <p:sldId id="261" r:id="rId8"/>
    <p:sldId id="262" r:id="rId9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32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9708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901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0635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074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684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2656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2881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9810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4310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8142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1339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1238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Tensor Decomposition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3511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Data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/>
              <a:t>&gt;&gt;&gt; </a:t>
            </a:r>
            <a:r>
              <a:rPr lang="en-US" altLang="zh-CN" dirty="0" err="1"/>
              <a:t>data.shape</a:t>
            </a:r>
            <a:endParaRPr lang="en-US" altLang="zh-CN" dirty="0"/>
          </a:p>
          <a:p>
            <a:r>
              <a:rPr lang="is-IS" altLang="zh-CN" dirty="0"/>
              <a:t>(195, 8, 12</a:t>
            </a:r>
            <a:r>
              <a:rPr lang="is-IS" altLang="zh-CN" dirty="0" smtClean="0"/>
              <a:t>)</a:t>
            </a:r>
          </a:p>
          <a:p>
            <a:r>
              <a:rPr kumimoji="1" lang="en-US" altLang="zh-CN" dirty="0" smtClean="0"/>
              <a:t>195 neurons.</a:t>
            </a:r>
          </a:p>
          <a:p>
            <a:r>
              <a:rPr kumimoji="1" lang="en-US" altLang="zh-CN" dirty="0" smtClean="0"/>
              <a:t>8 trials.</a:t>
            </a:r>
          </a:p>
          <a:p>
            <a:r>
              <a:rPr kumimoji="1" lang="en-US" altLang="zh-CN" dirty="0" smtClean="0"/>
              <a:t>12 time slots.</a:t>
            </a:r>
          </a:p>
          <a:p>
            <a:r>
              <a:rPr lang="en-US" altLang="zh-CN" dirty="0"/>
              <a:t>&gt;&gt;&gt; </a:t>
            </a:r>
            <a:r>
              <a:rPr lang="en-US" altLang="zh-CN" dirty="0" err="1"/>
              <a:t>np.max</a:t>
            </a:r>
            <a:r>
              <a:rPr lang="en-US" altLang="zh-CN" dirty="0"/>
              <a:t>(data)</a:t>
            </a:r>
          </a:p>
          <a:p>
            <a:r>
              <a:rPr lang="hr-HR" altLang="zh-CN" dirty="0" smtClean="0"/>
              <a:t>116.0</a:t>
            </a:r>
          </a:p>
          <a:p>
            <a:r>
              <a:rPr lang="en-US" altLang="zh-CN" dirty="0"/>
              <a:t>&gt;&gt;&gt; </a:t>
            </a:r>
            <a:r>
              <a:rPr lang="en-US" altLang="zh-CN" dirty="0" err="1"/>
              <a:t>np.min</a:t>
            </a:r>
            <a:r>
              <a:rPr lang="en-US" altLang="zh-CN" dirty="0"/>
              <a:t>(data)</a:t>
            </a:r>
          </a:p>
          <a:p>
            <a:r>
              <a:rPr lang="nb-NO" altLang="zh-CN" dirty="0"/>
              <a:t>0.0</a:t>
            </a:r>
            <a:endParaRPr kumimoji="1" lang="zh-CN" altLang="en-US" dirty="0"/>
          </a:p>
        </p:txBody>
      </p:sp>
      <p:pic>
        <p:nvPicPr>
          <p:cNvPr id="4" name="图片 3" descr="trial_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505" y="1600200"/>
            <a:ext cx="5498494" cy="412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3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Normalization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Remove average value for each neuron across all trials and time slots.</a:t>
            </a:r>
          </a:p>
          <a:p>
            <a:endParaRPr kumimoji="1" lang="zh-CN" altLang="en-US" dirty="0"/>
          </a:p>
        </p:txBody>
      </p:sp>
      <p:pic>
        <p:nvPicPr>
          <p:cNvPr id="4" name="图片 3" descr="mean_removed_neuron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392" y="2764449"/>
            <a:ext cx="5087278" cy="381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553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Tucker </a:t>
            </a:r>
            <a:r>
              <a:rPr kumimoji="1" lang="en-US" altLang="zh-CN" dirty="0" smtClean="0"/>
              <a:t>Decomposition</a:t>
            </a:r>
            <a:endParaRPr kumimoji="1" lang="zh-CN" altLang="en-US" dirty="0"/>
          </a:p>
        </p:txBody>
      </p:sp>
      <p:pic>
        <p:nvPicPr>
          <p:cNvPr id="4" name="图片 3" descr="Screen Shot 2018-07-13 at 7.40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417638"/>
            <a:ext cx="6235700" cy="2540000"/>
          </a:xfrm>
          <a:prstGeom prst="rect">
            <a:avLst/>
          </a:prstGeom>
        </p:spPr>
      </p:pic>
      <p:pic>
        <p:nvPicPr>
          <p:cNvPr id="5" name="图片 4" descr="Screen Shot 2018-07-13 at 7.40.3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3957638"/>
            <a:ext cx="57531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62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Tucker </a:t>
            </a:r>
            <a:r>
              <a:rPr kumimoji="1" lang="en-US" altLang="zh-CN" dirty="0" smtClean="0"/>
              <a:t>decomposition on </a:t>
            </a:r>
            <a:r>
              <a:rPr kumimoji="1" lang="en-US" altLang="zh-CN" dirty="0"/>
              <a:t>o</a:t>
            </a:r>
            <a:r>
              <a:rPr kumimoji="1" lang="en-US" altLang="zh-CN" dirty="0" smtClean="0"/>
              <a:t>ne slice =?= PCA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3824917" cy="5113337"/>
          </a:xfrm>
        </p:spPr>
        <p:txBody>
          <a:bodyPr>
            <a:normAutofit fontScale="92500" lnSpcReduction="20000"/>
          </a:bodyPr>
          <a:lstStyle/>
          <a:p>
            <a:r>
              <a:rPr lang="pt-BR" altLang="zh-CN" dirty="0" smtClean="0"/>
              <a:t>&gt;&gt;&gt; single </a:t>
            </a:r>
            <a:r>
              <a:rPr lang="pt-BR" altLang="zh-CN" dirty="0"/>
              <a:t>= data[:,0,:]</a:t>
            </a:r>
          </a:p>
          <a:p>
            <a:r>
              <a:rPr lang="pt-BR" altLang="zh-CN" dirty="0" smtClean="0"/>
              <a:t>&gt;&gt;&gt; core</a:t>
            </a:r>
            <a:r>
              <a:rPr lang="pt-BR" altLang="zh-CN" dirty="0"/>
              <a:t>, </a:t>
            </a:r>
            <a:r>
              <a:rPr lang="pt-BR" altLang="zh-CN" dirty="0" err="1"/>
              <a:t>factors</a:t>
            </a:r>
            <a:r>
              <a:rPr lang="pt-BR" altLang="zh-CN" dirty="0"/>
              <a:t> = </a:t>
            </a:r>
            <a:r>
              <a:rPr lang="pt-BR" altLang="zh-CN" dirty="0" err="1" smtClean="0"/>
              <a:t>tucker</a:t>
            </a:r>
            <a:r>
              <a:rPr lang="pt-BR" altLang="zh-CN" dirty="0"/>
              <a:t>(single, [195, 12]</a:t>
            </a:r>
            <a:r>
              <a:rPr lang="pt-BR" altLang="zh-CN" dirty="0" smtClean="0"/>
              <a:t>)</a:t>
            </a:r>
          </a:p>
          <a:p>
            <a:r>
              <a:rPr lang="en-US" altLang="zh-CN" dirty="0"/>
              <a:t>&gt;&gt;&gt; </a:t>
            </a:r>
            <a:r>
              <a:rPr lang="en-US" altLang="zh-CN" dirty="0" err="1"/>
              <a:t>core.shape</a:t>
            </a:r>
            <a:endParaRPr lang="en-US" altLang="zh-CN" dirty="0"/>
          </a:p>
          <a:p>
            <a:r>
              <a:rPr lang="is-IS" altLang="zh-CN" dirty="0"/>
              <a:t>(195, 12</a:t>
            </a:r>
            <a:r>
              <a:rPr lang="is-IS" altLang="zh-CN" dirty="0" smtClean="0"/>
              <a:t>)</a:t>
            </a:r>
          </a:p>
          <a:p>
            <a:r>
              <a:rPr lang="en-US" altLang="zh-CN" dirty="0" smtClean="0"/>
              <a:t>&gt;&gt;&gt; factors</a:t>
            </a:r>
            <a:r>
              <a:rPr lang="en-US" altLang="zh-CN" dirty="0"/>
              <a:t>[0].</a:t>
            </a:r>
            <a:r>
              <a:rPr lang="en-US" altLang="zh-CN" dirty="0" smtClean="0"/>
              <a:t>shape</a:t>
            </a:r>
          </a:p>
          <a:p>
            <a:r>
              <a:rPr lang="is-IS" altLang="zh-CN" dirty="0"/>
              <a:t>(195, 195</a:t>
            </a:r>
            <a:r>
              <a:rPr lang="is-IS" altLang="zh-CN" dirty="0" smtClean="0"/>
              <a:t>)</a:t>
            </a:r>
          </a:p>
          <a:p>
            <a:r>
              <a:rPr lang="en-US" altLang="zh-CN" dirty="0"/>
              <a:t>&gt;&gt;&gt; factors[1].shape</a:t>
            </a:r>
          </a:p>
          <a:p>
            <a:r>
              <a:rPr lang="is-IS" altLang="zh-CN" dirty="0"/>
              <a:t>(12, 12)</a:t>
            </a:r>
            <a:endParaRPr kumimoji="1" lang="zh-CN" altLang="en-US" dirty="0"/>
          </a:p>
        </p:txBody>
      </p:sp>
      <p:pic>
        <p:nvPicPr>
          <p:cNvPr id="5" name="图片 4" descr="Screen Shot 2018-07-13 at 4.46.5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2117" y="1545819"/>
            <a:ext cx="1363078" cy="5312181"/>
          </a:xfrm>
          <a:prstGeom prst="rect">
            <a:avLst/>
          </a:prstGeom>
        </p:spPr>
      </p:pic>
      <p:pic>
        <p:nvPicPr>
          <p:cNvPr id="6" name="图片 5" descr="Screen Shot 2018-07-13 at 4.47.3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328" y="1723568"/>
            <a:ext cx="2285544" cy="2258074"/>
          </a:xfrm>
          <a:prstGeom prst="rect">
            <a:avLst/>
          </a:prstGeom>
        </p:spPr>
      </p:pic>
      <p:pic>
        <p:nvPicPr>
          <p:cNvPr id="7" name="图片 6" descr="Screen Shot 2018-07-13 at 4.48.39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328" y="4296632"/>
            <a:ext cx="2285544" cy="227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55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Tucker </a:t>
            </a:r>
            <a:r>
              <a:rPr kumimoji="1" lang="en-US" altLang="zh-CN" dirty="0" smtClean="0"/>
              <a:t>decomposition on 3D data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987" y="1600200"/>
            <a:ext cx="2536265" cy="4904696"/>
          </a:xfrm>
        </p:spPr>
        <p:txBody>
          <a:bodyPr>
            <a:normAutofit fontScale="62500" lnSpcReduction="20000"/>
          </a:bodyPr>
          <a:lstStyle/>
          <a:p>
            <a:r>
              <a:rPr lang="en-US" altLang="zh-CN" dirty="0"/>
              <a:t>&gt;&gt;&gt; </a:t>
            </a:r>
            <a:r>
              <a:rPr lang="en-US" altLang="zh-CN" dirty="0" err="1"/>
              <a:t>data.shape</a:t>
            </a:r>
            <a:endParaRPr lang="en-US" altLang="zh-CN" dirty="0"/>
          </a:p>
          <a:p>
            <a:r>
              <a:rPr lang="is-IS" altLang="zh-CN" dirty="0"/>
              <a:t>(195, 8, 12</a:t>
            </a:r>
            <a:r>
              <a:rPr lang="is-IS" altLang="zh-CN" dirty="0" smtClean="0"/>
              <a:t>)</a:t>
            </a:r>
          </a:p>
          <a:p>
            <a:r>
              <a:rPr lang="en-US" altLang="zh-CN" dirty="0"/>
              <a:t>core, factors = tucker(data, [8,8,8]</a:t>
            </a:r>
            <a:r>
              <a:rPr lang="en-US" altLang="zh-CN" dirty="0" smtClean="0"/>
              <a:t>)</a:t>
            </a:r>
          </a:p>
          <a:p>
            <a:r>
              <a:rPr lang="en-US" altLang="zh-CN" dirty="0"/>
              <a:t>&gt;&gt;&gt; </a:t>
            </a:r>
            <a:r>
              <a:rPr lang="en-US" altLang="zh-CN" dirty="0" err="1"/>
              <a:t>core.shape</a:t>
            </a:r>
            <a:endParaRPr lang="en-US" altLang="zh-CN" dirty="0"/>
          </a:p>
          <a:p>
            <a:r>
              <a:rPr lang="is-IS" altLang="zh-CN" dirty="0"/>
              <a:t>(8, 8, 8</a:t>
            </a:r>
            <a:r>
              <a:rPr lang="is-IS" altLang="zh-CN" dirty="0" smtClean="0"/>
              <a:t>)</a:t>
            </a:r>
          </a:p>
          <a:p>
            <a:r>
              <a:rPr lang="en-US" altLang="zh-CN" dirty="0"/>
              <a:t>&gt;&gt;&gt; factors[0].shape</a:t>
            </a:r>
          </a:p>
          <a:p>
            <a:r>
              <a:rPr lang="is-IS" altLang="zh-CN" dirty="0"/>
              <a:t>(195, 8</a:t>
            </a:r>
            <a:r>
              <a:rPr lang="is-IS" altLang="zh-CN" dirty="0" smtClean="0"/>
              <a:t>)</a:t>
            </a:r>
          </a:p>
          <a:p>
            <a:r>
              <a:rPr lang="en-US" altLang="zh-CN" dirty="0"/>
              <a:t>&gt;&gt;&gt; factors[1].shape</a:t>
            </a:r>
          </a:p>
          <a:p>
            <a:r>
              <a:rPr lang="is-IS" altLang="zh-CN" dirty="0"/>
              <a:t>(8, 8</a:t>
            </a:r>
            <a:r>
              <a:rPr lang="is-IS" altLang="zh-CN" dirty="0" smtClean="0"/>
              <a:t>)</a:t>
            </a:r>
          </a:p>
          <a:p>
            <a:r>
              <a:rPr lang="en-US" altLang="zh-CN" dirty="0"/>
              <a:t>&gt;&gt;&gt; factors[2].shape</a:t>
            </a:r>
          </a:p>
          <a:p>
            <a:r>
              <a:rPr lang="is-IS" altLang="zh-CN" dirty="0"/>
              <a:t>(12, 8)</a:t>
            </a:r>
            <a:endParaRPr kumimoji="1" lang="zh-CN" altLang="en-US" dirty="0"/>
          </a:p>
        </p:txBody>
      </p:sp>
      <p:pic>
        <p:nvPicPr>
          <p:cNvPr id="4" name="图片 3" descr="Screen Shot 2018-07-13 at 5.13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580" y="1600200"/>
            <a:ext cx="6635420" cy="476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148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Tucker </a:t>
            </a:r>
            <a:r>
              <a:rPr kumimoji="1" lang="en-US" altLang="zh-CN" dirty="0" smtClean="0"/>
              <a:t>decomposition on 3D data</a:t>
            </a:r>
            <a:endParaRPr kumimoji="1" lang="zh-CN" altLang="en-US" dirty="0"/>
          </a:p>
        </p:txBody>
      </p:sp>
      <p:pic>
        <p:nvPicPr>
          <p:cNvPr id="4" name="cor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1377" y="1355492"/>
            <a:ext cx="6347998" cy="511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673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Expression power along PCs</a:t>
            </a:r>
            <a:endParaRPr kumimoji="1" lang="zh-CN" altLang="en-US" dirty="0"/>
          </a:p>
        </p:txBody>
      </p:sp>
      <p:pic>
        <p:nvPicPr>
          <p:cNvPr id="5" name="图片 4" descr="fig_accum_stimulu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37" y="1231900"/>
            <a:ext cx="3091634" cy="2318726"/>
          </a:xfrm>
          <a:prstGeom prst="rect">
            <a:avLst/>
          </a:prstGeom>
        </p:spPr>
      </p:pic>
      <p:pic>
        <p:nvPicPr>
          <p:cNvPr id="7" name="图片 6" descr="fig_accum_tim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150" y="1231900"/>
            <a:ext cx="2937136" cy="2202853"/>
          </a:xfrm>
          <a:prstGeom prst="rect">
            <a:avLst/>
          </a:prstGeom>
        </p:spPr>
      </p:pic>
      <p:pic>
        <p:nvPicPr>
          <p:cNvPr id="8" name="图片 7" descr="fig_accum_neuron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834" y="3434753"/>
            <a:ext cx="4154249" cy="311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130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222</Words>
  <Application>Microsoft Macintosh PowerPoint</Application>
  <PresentationFormat>全屏显示(4:3)</PresentationFormat>
  <Paragraphs>37</Paragraphs>
  <Slides>8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Office 主题</vt:lpstr>
      <vt:lpstr>Tensor Decomposition</vt:lpstr>
      <vt:lpstr>Data</vt:lpstr>
      <vt:lpstr>Normalization</vt:lpstr>
      <vt:lpstr>Tucker Decomposition</vt:lpstr>
      <vt:lpstr>Tucker decomposition on one slice =?= PCA </vt:lpstr>
      <vt:lpstr>Tucker decomposition on 3D data</vt:lpstr>
      <vt:lpstr>Tucker decomposition on 3D data</vt:lpstr>
      <vt:lpstr>Expression power along PCs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guan</dc:creator>
  <cp:lastModifiedBy>guan</cp:lastModifiedBy>
  <cp:revision>33</cp:revision>
  <dcterms:created xsi:type="dcterms:W3CDTF">2018-07-13T06:42:42Z</dcterms:created>
  <dcterms:modified xsi:type="dcterms:W3CDTF">2018-07-13T12:46:58Z</dcterms:modified>
</cp:coreProperties>
</file>

<file path=docProps/thumbnail.jpeg>
</file>